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7989D"/>
    <a:srgbClr val="8AB0B4"/>
    <a:srgbClr val="3D4583"/>
    <a:srgbClr val="FFFFFF"/>
    <a:srgbClr val="B38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101A-7335-4760-A3C0-514B0306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A9B01-2EB3-4E8B-AA82-6AE56EDE2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A453-B76C-42C1-A7D9-B473AED4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B16FF-5D74-4813-9D3E-F0EA713E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4CA6B-CC44-4F19-B973-4364276D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0C8D8-FC61-4BC5-A956-CFEB3CBC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803B5-DCA9-4E62-88A5-602D836B9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BAE2-C10E-4EB4-89BE-0DA68A55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B7488-6F5E-43B4-9324-043C3D8C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0ED9D-4C6C-4521-BBE3-940F4B94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1317C-A0D1-4D1F-99FB-905AEFDDE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48025-BB7C-4B0F-A86C-91DBE4D0B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BF0F8-383A-410F-B6B3-5C067C00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E0FB9-F7AC-4812-8CB9-8C9F95A9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FDCE9-025A-4388-96DF-70EE8C52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9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C141-F917-46E8-8A46-7CB666D6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2271-A462-46A6-89A7-0B666092A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03FBD-CC5D-4555-8C36-17B903E2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5EB6C-C29C-412B-BCBB-94E43411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8B76C-3AED-4A4B-9BE9-DC8119E1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CCE1-9C44-429A-9C63-64A2917F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D6FBE-F0AF-4BAB-9A28-E4404F49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386D7-4840-4322-A91B-2D7EAFEE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06933-2634-4194-9460-ABCB84EA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2874-190B-493C-BB67-38BD047C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07B3-8D09-400B-8C70-C14BF052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329FE-E703-4C18-A590-8E1DAD919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81076-5FB2-4EA4-8639-266AAA6CD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17AF3-5BD5-4941-9D99-675FFFB3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403DE-4B1B-430E-A0C9-7E781312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C6F4B-C578-405B-8A84-8B5F0D29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BE18-8CB5-4474-8162-45F6CB48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A6912-9D21-4FA0-8278-8804CD4DD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B0C52-4453-4529-8AF7-9ECB1E2FF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607AA-F0AE-40E0-BBBB-CD69ECB2D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B746E-F798-4CDB-A658-3EC37D5E5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4476F-D042-4D21-96DB-68C9BD89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AC4BA-6C9D-49A0-AAAE-E86769FF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3C47B-A633-4643-92B9-FF5DC7C9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A3BA-163E-479B-992F-BCD6DE6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B9D58-7BF0-49AB-8452-24E5CC9E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80B1F-43B3-4F6C-9943-C612BE6C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957EE-7E7D-469B-8968-C671222B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D82D8-094B-4C01-AAA6-C5D543A8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6CF5A-324D-4A06-A79E-51145E41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63318-4EF5-4F2D-93F6-656AE2BA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876B-54C4-449B-9635-86194F69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A4F85-A90A-4755-9BDF-9C923C5A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5D2AF-D932-4D3F-B9DF-4F868F6C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55C99-F238-4C47-8AFB-25A5A9DA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58483-F3DD-45A4-8AD1-F3C3A64D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12D02-8B00-4027-9DE8-6B4AEB03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225D-4576-4FF4-AEA1-82BEAE66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66907-77C9-4194-B47D-7F2B17A60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20722-8237-4C19-AB9B-5B90C2CB3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171E7-32F6-4279-BBA5-9BF96388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5D5C8-3231-4840-B641-98C2ABFD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7C6B5-3004-4F47-B688-ED8073F8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7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74AA6-41BE-4569-8777-3255E68E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72322-C31F-4E2B-A89C-9AF78C3B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78D9D-A4D5-426D-8447-BF1F1BC08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B199-2BEF-412C-8844-F9BE0E5515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1C08B-8C2D-45BD-9B66-9DB542DF5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7AF6B-F42E-46F4-B493-46A24C3D0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4581-7E71-4034-8768-8D571ED7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5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919628-5AC4-F35C-A5A5-ADE4A179484F}"/>
              </a:ext>
            </a:extLst>
          </p:cNvPr>
          <p:cNvSpPr/>
          <p:nvPr/>
        </p:nvSpPr>
        <p:spPr>
          <a:xfrm>
            <a:off x="2477218" y="-12127"/>
            <a:ext cx="9714781" cy="1602188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sr-Latn-R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3EB57-82CC-4DF3-894B-8C17E9B6A9C2}"/>
              </a:ext>
            </a:extLst>
          </p:cNvPr>
          <p:cNvCxnSpPr>
            <a:cxnSpLocks/>
          </p:cNvCxnSpPr>
          <p:nvPr/>
        </p:nvCxnSpPr>
        <p:spPr>
          <a:xfrm>
            <a:off x="0" y="1685193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C2A0BA-B5DD-4D7C-B0AC-5B571E56B5F7}"/>
              </a:ext>
            </a:extLst>
          </p:cNvPr>
          <p:cNvCxnSpPr>
            <a:cxnSpLocks/>
          </p:cNvCxnSpPr>
          <p:nvPr/>
        </p:nvCxnSpPr>
        <p:spPr>
          <a:xfrm>
            <a:off x="0" y="1716826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DED653B4-FFD1-434A-A003-05A67A572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32153"/>
              </p:ext>
            </p:extLst>
          </p:nvPr>
        </p:nvGraphicFramePr>
        <p:xfrm>
          <a:off x="386287" y="1954567"/>
          <a:ext cx="11419425" cy="4545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9425">
                  <a:extLst>
                    <a:ext uri="{9D8B030D-6E8A-4147-A177-3AD203B41FA5}">
                      <a16:colId xmlns:a16="http://schemas.microsoft.com/office/drawing/2014/main" val="2523971883"/>
                    </a:ext>
                  </a:extLst>
                </a:gridCol>
              </a:tblGrid>
              <a:tr h="3282757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rgbClr val="006699"/>
                          </a:solidFill>
                        </a:rPr>
                        <a:t>NAZIV PREZENTACIJE</a:t>
                      </a:r>
                      <a:endParaRPr lang="en-US" sz="3200" dirty="0">
                        <a:solidFill>
                          <a:srgbClr val="006699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350126"/>
                  </a:ext>
                </a:extLst>
              </a:tr>
              <a:tr h="1263196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Ime Prezime (autora), Naziv organizacije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0792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4B2F28-CF94-552E-FBD1-62B2203FA568}"/>
              </a:ext>
            </a:extLst>
          </p:cNvPr>
          <p:cNvSpPr txBox="1"/>
          <p:nvPr/>
        </p:nvSpPr>
        <p:spPr>
          <a:xfrm>
            <a:off x="2747552" y="219579"/>
            <a:ext cx="76417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spc="100" dirty="0">
                <a:solidFill>
                  <a:schemeClr val="bg1"/>
                </a:solidFill>
              </a:rPr>
              <a:t>Konferencija </a:t>
            </a:r>
          </a:p>
          <a:p>
            <a:r>
              <a:rPr lang="sr-Latn-RS" sz="1400" spc="100" dirty="0">
                <a:solidFill>
                  <a:schemeClr val="bg1"/>
                </a:solidFill>
              </a:rPr>
              <a:t>BEZBEDNOST I ZDRAVLJE NA RADU SA ZDRAVSTVENO-MEDICINSKOG </a:t>
            </a:r>
          </a:p>
          <a:p>
            <a:r>
              <a:rPr lang="sr-Latn-RS" sz="1400" spc="100" dirty="0">
                <a:solidFill>
                  <a:schemeClr val="bg1"/>
                </a:solidFill>
              </a:rPr>
              <a:t>I TEHNIČKO-BEZBEDNOSNOG ASPEKTA, ZAŠTITE ŽIVOTNE SREDINE I ZAŠTITE OD POŽARA </a:t>
            </a:r>
          </a:p>
          <a:p>
            <a:endParaRPr lang="sr-Latn-RS" sz="1400" spc="100" dirty="0">
              <a:solidFill>
                <a:schemeClr val="bg1"/>
              </a:solidFill>
            </a:endParaRPr>
          </a:p>
          <a:p>
            <a:r>
              <a:rPr lang="da-DK" sz="1200" spc="100" dirty="0">
                <a:solidFill>
                  <a:schemeClr val="bg1"/>
                </a:solidFill>
              </a:rPr>
              <a:t>18 - 22. mart 2024</a:t>
            </a:r>
            <a:r>
              <a:rPr lang="sr-Latn-RS" sz="1200" spc="100" dirty="0">
                <a:solidFill>
                  <a:schemeClr val="bg1"/>
                </a:solidFill>
              </a:rPr>
              <a:t>, </a:t>
            </a:r>
            <a:r>
              <a:rPr lang="da-DK" sz="1200" spc="100" dirty="0">
                <a:solidFill>
                  <a:schemeClr val="bg1"/>
                </a:solidFill>
              </a:rPr>
              <a:t>Hotel Putnik, Kopaonik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0F303-1AFB-BBCF-B51A-AF5754D844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146000"/>
                    </a14:imgEffect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2128"/>
            <a:ext cx="2406095" cy="160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865699-863B-3C2E-444A-B4DB90AF9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5" t="7258" r="12767" b="10099"/>
          <a:stretch/>
        </p:blipFill>
        <p:spPr>
          <a:xfrm>
            <a:off x="10781211" y="51371"/>
            <a:ext cx="1262743" cy="1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5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3EB57-82CC-4DF3-894B-8C17E9B6A9C2}"/>
              </a:ext>
            </a:extLst>
          </p:cNvPr>
          <p:cNvCxnSpPr/>
          <p:nvPr/>
        </p:nvCxnSpPr>
        <p:spPr>
          <a:xfrm>
            <a:off x="0" y="1154814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15869BB-2A5A-45AB-B7F7-174B2108858C}"/>
              </a:ext>
            </a:extLst>
          </p:cNvPr>
          <p:cNvSpPr txBox="1"/>
          <p:nvPr/>
        </p:nvSpPr>
        <p:spPr>
          <a:xfrm>
            <a:off x="2265138" y="370468"/>
            <a:ext cx="842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sr-Latn-RS" sz="2400" b="1" dirty="0">
                <a:solidFill>
                  <a:srgbClr val="006699"/>
                </a:solidFill>
              </a:rPr>
              <a:t>Uvod</a:t>
            </a:r>
            <a:endParaRPr lang="en-US" b="1" dirty="0">
              <a:solidFill>
                <a:srgbClr val="0066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D907B-418A-44EF-92FD-EDA61F7EAFB4}"/>
              </a:ext>
            </a:extLst>
          </p:cNvPr>
          <p:cNvSpPr txBox="1"/>
          <p:nvPr/>
        </p:nvSpPr>
        <p:spPr>
          <a:xfrm>
            <a:off x="333700" y="1477496"/>
            <a:ext cx="1036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5B1F28-7528-B94C-AF48-EE3FCDB3A3AB}"/>
              </a:ext>
            </a:extLst>
          </p:cNvPr>
          <p:cNvSpPr/>
          <p:nvPr/>
        </p:nvSpPr>
        <p:spPr>
          <a:xfrm>
            <a:off x="10885714" y="0"/>
            <a:ext cx="1306287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sr-Latn-R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C49860-A5AF-B4BB-9CBD-01301E95A4E4}"/>
              </a:ext>
            </a:extLst>
          </p:cNvPr>
          <p:cNvSpPr txBox="1"/>
          <p:nvPr/>
        </p:nvSpPr>
        <p:spPr>
          <a:xfrm>
            <a:off x="866506" y="5886918"/>
            <a:ext cx="9827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Konferencija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BEZBEDNOST I ZDRAVLJE NA RADU SA ZDRAVSTVENO-MEDICINSKOG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I TEHNIČKO-BEZBEDNOSNOG ASPEKTA, ZAŠTITE ŽIVOTNE SREDINE I ZAŠTITE OD POŽARA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18 - 22. mart 2024, Hotel Putnik, Kopaonik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EA81A-91E3-7A69-7BB8-74581F412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5" t="7258" r="12767" b="10099"/>
          <a:stretch/>
        </p:blipFill>
        <p:spPr>
          <a:xfrm>
            <a:off x="11036977" y="5520970"/>
            <a:ext cx="1038596" cy="11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5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2A52-3613-6938-FA57-FFB9C0872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50E19C-41A5-7B9F-4218-8BE5ED658C2E}"/>
              </a:ext>
            </a:extLst>
          </p:cNvPr>
          <p:cNvCxnSpPr/>
          <p:nvPr/>
        </p:nvCxnSpPr>
        <p:spPr>
          <a:xfrm>
            <a:off x="0" y="1154814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52067D2-4544-E6C6-68F1-97D99370DD09}"/>
              </a:ext>
            </a:extLst>
          </p:cNvPr>
          <p:cNvSpPr txBox="1"/>
          <p:nvPr/>
        </p:nvSpPr>
        <p:spPr>
          <a:xfrm>
            <a:off x="2265138" y="370468"/>
            <a:ext cx="842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sr-Latn-RS" sz="2400" b="1" dirty="0">
                <a:solidFill>
                  <a:srgbClr val="006699"/>
                </a:solidFill>
              </a:rPr>
              <a:t>Podnaslov 1</a:t>
            </a:r>
            <a:endParaRPr lang="en-US" b="1" dirty="0">
              <a:solidFill>
                <a:srgbClr val="0066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DEE09-58DE-BCE3-5ED2-8674E4E13E34}"/>
              </a:ext>
            </a:extLst>
          </p:cNvPr>
          <p:cNvSpPr txBox="1"/>
          <p:nvPr/>
        </p:nvSpPr>
        <p:spPr>
          <a:xfrm>
            <a:off x="333700" y="1477496"/>
            <a:ext cx="1036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97820-9D03-4961-9893-C20EA00E2466}"/>
              </a:ext>
            </a:extLst>
          </p:cNvPr>
          <p:cNvSpPr/>
          <p:nvPr/>
        </p:nvSpPr>
        <p:spPr>
          <a:xfrm>
            <a:off x="10885714" y="0"/>
            <a:ext cx="1306287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sr-Latn-R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275CF-381F-3990-FF7D-7C9ED9214276}"/>
              </a:ext>
            </a:extLst>
          </p:cNvPr>
          <p:cNvSpPr txBox="1"/>
          <p:nvPr/>
        </p:nvSpPr>
        <p:spPr>
          <a:xfrm>
            <a:off x="866506" y="5886918"/>
            <a:ext cx="9827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Konferencija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BEZBEDNOST I ZDRAVLJE NA RADU SA ZDRAVSTVENO-MEDICINSKOG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I TEHNIČKO-BEZBEDNOSNOG ASPEKTA, ZAŠTITE ŽIVOTNE SREDINE I ZAŠTITE OD POŽARA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18 - 22. mart 2024, Hotel Putnik, Kopaonik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3CACB-4F49-CBAC-613C-E6FB7F03C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5" t="7258" r="12767" b="10099"/>
          <a:stretch/>
        </p:blipFill>
        <p:spPr>
          <a:xfrm>
            <a:off x="11036977" y="5520970"/>
            <a:ext cx="1038596" cy="11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DE2F6-0520-0E11-EF18-9FC567327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DC1F07-83F9-C674-2066-D9A21FF65551}"/>
              </a:ext>
            </a:extLst>
          </p:cNvPr>
          <p:cNvCxnSpPr/>
          <p:nvPr/>
        </p:nvCxnSpPr>
        <p:spPr>
          <a:xfrm>
            <a:off x="0" y="1154814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99BD66E-D488-2DC3-F32A-5DFB3DF7BDD8}"/>
              </a:ext>
            </a:extLst>
          </p:cNvPr>
          <p:cNvSpPr txBox="1"/>
          <p:nvPr/>
        </p:nvSpPr>
        <p:spPr>
          <a:xfrm>
            <a:off x="2265138" y="370468"/>
            <a:ext cx="842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sr-Latn-RS" sz="2400" b="1" dirty="0">
                <a:solidFill>
                  <a:srgbClr val="006699"/>
                </a:solidFill>
              </a:rPr>
              <a:t>Podnaslov 2</a:t>
            </a:r>
            <a:endParaRPr lang="en-US" b="1" dirty="0">
              <a:solidFill>
                <a:srgbClr val="0066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8EB80-C93C-DA67-89AE-B4DEE265565E}"/>
              </a:ext>
            </a:extLst>
          </p:cNvPr>
          <p:cNvSpPr txBox="1"/>
          <p:nvPr/>
        </p:nvSpPr>
        <p:spPr>
          <a:xfrm>
            <a:off x="333700" y="1477496"/>
            <a:ext cx="1036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7B0660-D361-6F86-AB49-9EF1C088CB21}"/>
              </a:ext>
            </a:extLst>
          </p:cNvPr>
          <p:cNvSpPr/>
          <p:nvPr/>
        </p:nvSpPr>
        <p:spPr>
          <a:xfrm>
            <a:off x="10885714" y="0"/>
            <a:ext cx="1306287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sr-Latn-R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3A8BAA-2A84-A496-246C-159030401503}"/>
              </a:ext>
            </a:extLst>
          </p:cNvPr>
          <p:cNvSpPr txBox="1"/>
          <p:nvPr/>
        </p:nvSpPr>
        <p:spPr>
          <a:xfrm>
            <a:off x="866506" y="5886918"/>
            <a:ext cx="9827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Konferencija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BEZBEDNOST I ZDRAVLJE NA RADU SA ZDRAVSTVENO-MEDICINSKOG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I TEHNIČKO-BEZBEDNOSNOG ASPEKTA, ZAŠTITE ŽIVOTNE SREDINE I ZAŠTITE OD POŽARA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18 - 22. mart 2024, Hotel Putnik, Kopaonik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EF2B1-F534-4D8D-86C2-4FFD33F05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5" t="7258" r="12767" b="10099"/>
          <a:stretch/>
        </p:blipFill>
        <p:spPr>
          <a:xfrm>
            <a:off x="11036977" y="5520970"/>
            <a:ext cx="1038596" cy="11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3A041-519C-BE8A-5837-EF8FD7FB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0FCC75-62A9-AF90-8023-F34A30044167}"/>
              </a:ext>
            </a:extLst>
          </p:cNvPr>
          <p:cNvCxnSpPr/>
          <p:nvPr/>
        </p:nvCxnSpPr>
        <p:spPr>
          <a:xfrm>
            <a:off x="0" y="1154814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A9EC46E-7711-F6E6-4137-9411267556E4}"/>
              </a:ext>
            </a:extLst>
          </p:cNvPr>
          <p:cNvSpPr txBox="1"/>
          <p:nvPr/>
        </p:nvSpPr>
        <p:spPr>
          <a:xfrm>
            <a:off x="2265138" y="370468"/>
            <a:ext cx="842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sr-Latn-RS" sz="2400" b="1" dirty="0">
                <a:solidFill>
                  <a:srgbClr val="006699"/>
                </a:solidFill>
              </a:rPr>
              <a:t>Zaključak</a:t>
            </a:r>
            <a:endParaRPr lang="en-US" b="1" dirty="0">
              <a:solidFill>
                <a:srgbClr val="0066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BAB42-FB67-B397-CBAA-C958C74A5E4E}"/>
              </a:ext>
            </a:extLst>
          </p:cNvPr>
          <p:cNvSpPr txBox="1"/>
          <p:nvPr/>
        </p:nvSpPr>
        <p:spPr>
          <a:xfrm>
            <a:off x="333700" y="1477496"/>
            <a:ext cx="1036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9885E1-B6FD-9C0A-C44F-CC4DA3FA955D}"/>
              </a:ext>
            </a:extLst>
          </p:cNvPr>
          <p:cNvSpPr/>
          <p:nvPr/>
        </p:nvSpPr>
        <p:spPr>
          <a:xfrm>
            <a:off x="10885714" y="0"/>
            <a:ext cx="1306287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sr-Latn-R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CF8B-BE61-FC65-0C54-93644E11606B}"/>
              </a:ext>
            </a:extLst>
          </p:cNvPr>
          <p:cNvSpPr txBox="1"/>
          <p:nvPr/>
        </p:nvSpPr>
        <p:spPr>
          <a:xfrm>
            <a:off x="866506" y="5886918"/>
            <a:ext cx="9827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Konferencija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BEZBEDNOST I ZDRAVLJE NA RADU SA ZDRAVSTVENO-MEDICINSKOG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I TEHNIČKO-BEZBEDNOSNOG ASPEKTA, ZAŠTITE ŽIVOTNE SREDINE I ZAŠTITE OD POŽARA </a:t>
            </a:r>
          </a:p>
          <a:p>
            <a:pPr algn="r"/>
            <a:r>
              <a:rPr lang="sr-Latn-RS" sz="1050" spc="100" dirty="0">
                <a:solidFill>
                  <a:srgbClr val="006699"/>
                </a:solidFill>
              </a:rPr>
              <a:t>18 - 22. mart 2024, Hotel Putnik, Kopaonik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8E7DD-A4D9-8AB7-AA11-0937B7D6C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5" t="7258" r="12767" b="10099"/>
          <a:stretch/>
        </p:blipFill>
        <p:spPr>
          <a:xfrm>
            <a:off x="11036977" y="5520970"/>
            <a:ext cx="1038596" cy="11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5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55722-E77D-488A-AF07-6C02B9C0B3CA}"/>
              </a:ext>
            </a:extLst>
          </p:cNvPr>
          <p:cNvSpPr txBox="1"/>
          <p:nvPr/>
        </p:nvSpPr>
        <p:spPr>
          <a:xfrm>
            <a:off x="2667354" y="5628817"/>
            <a:ext cx="95246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865120" defTabSz="658813">
              <a:tabLst>
                <a:tab pos="8248650" algn="r"/>
              </a:tabLst>
            </a:pPr>
            <a:r>
              <a:rPr lang="sr-Latn-RS" sz="1100" spc="1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Konferencija </a:t>
            </a:r>
          </a:p>
          <a:p>
            <a:pPr marR="2865120" defTabSz="658813">
              <a:tabLst>
                <a:tab pos="8248650" algn="r"/>
              </a:tabLst>
            </a:pPr>
            <a:r>
              <a:rPr lang="sr-Latn-RS" sz="1100" b="1" spc="100" dirty="0">
                <a:solidFill>
                  <a:srgbClr val="0066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BEZBEDNOST I ZDRAVLJE NA RADU SA ZDRAVSTVENO-MEDICINSKOG </a:t>
            </a:r>
          </a:p>
          <a:p>
            <a:pPr marR="2865120" defTabSz="658813">
              <a:tabLst>
                <a:tab pos="8248650" algn="r"/>
              </a:tabLst>
            </a:pPr>
            <a:r>
              <a:rPr lang="sr-Latn-RS" sz="1100" b="1" spc="100" dirty="0">
                <a:solidFill>
                  <a:srgbClr val="0066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TEHNIČKO-BEZBEDNOSNOG ASPEKTA, ZAŠTITE ŽIVOTNE SREDINE I ZAŠTITE OD POŽARA </a:t>
            </a:r>
          </a:p>
          <a:p>
            <a:pPr marR="2865120" defTabSz="658813">
              <a:tabLst>
                <a:tab pos="8248650" algn="r"/>
              </a:tabLst>
            </a:pPr>
            <a:endParaRPr lang="sr-Latn-RS" sz="1100" spc="100" dirty="0">
              <a:solidFill>
                <a:srgbClr val="7F7F7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65120" defTabSz="658813">
              <a:tabLst>
                <a:tab pos="8248650" algn="r"/>
              </a:tabLst>
            </a:pPr>
            <a:r>
              <a:rPr lang="sr-Latn-RS" sz="1100" spc="1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18 - 22. mart 2024, Hotel Putnik, Kopaonik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DED653B4-FFD1-434A-A003-05A67A572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90442"/>
              </p:ext>
            </p:extLst>
          </p:nvPr>
        </p:nvGraphicFramePr>
        <p:xfrm>
          <a:off x="1571680" y="211058"/>
          <a:ext cx="10241629" cy="440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629">
                  <a:extLst>
                    <a:ext uri="{9D8B030D-6E8A-4147-A177-3AD203B41FA5}">
                      <a16:colId xmlns:a16="http://schemas.microsoft.com/office/drawing/2014/main" val="2523971883"/>
                    </a:ext>
                  </a:extLst>
                </a:gridCol>
              </a:tblGrid>
              <a:tr h="3195662">
                <a:tc>
                  <a:txBody>
                    <a:bodyPr/>
                    <a:lstStyle/>
                    <a:p>
                      <a:pPr algn="r"/>
                      <a:r>
                        <a:rPr lang="sr-Latn-RS" sz="3600" spc="200" baseline="0" dirty="0">
                          <a:solidFill>
                            <a:srgbClr val="006699"/>
                          </a:solidFill>
                        </a:rPr>
                        <a:t>Hvala na pažnji!</a:t>
                      </a:r>
                      <a:endParaRPr lang="en-US" sz="3600" spc="200" baseline="0" dirty="0">
                        <a:solidFill>
                          <a:srgbClr val="006699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350126"/>
                  </a:ext>
                </a:extLst>
              </a:tr>
              <a:tr h="1212431">
                <a:tc>
                  <a:txBody>
                    <a:bodyPr/>
                    <a:lstStyle/>
                    <a:p>
                      <a:pPr algn="r"/>
                      <a:r>
                        <a:rPr lang="sr-Latn-R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Kontakt podaci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07921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AD45FC4-0CFD-629A-C638-0825C3ED572E}"/>
              </a:ext>
            </a:extLst>
          </p:cNvPr>
          <p:cNvSpPr/>
          <p:nvPr/>
        </p:nvSpPr>
        <p:spPr>
          <a:xfrm>
            <a:off x="1" y="0"/>
            <a:ext cx="1155940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sr-Latn-R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89560-81F6-BFCE-FF41-80DC1498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92" t="13235" r="16620" b="11765"/>
          <a:stretch/>
        </p:blipFill>
        <p:spPr>
          <a:xfrm>
            <a:off x="1341121" y="5207726"/>
            <a:ext cx="1275188" cy="14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7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213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BBN Congress Management</dc:creator>
  <cp:lastModifiedBy>Marija Markovic</cp:lastModifiedBy>
  <cp:revision>11</cp:revision>
  <dcterms:created xsi:type="dcterms:W3CDTF">2022-01-17T11:02:20Z</dcterms:created>
  <dcterms:modified xsi:type="dcterms:W3CDTF">2024-02-26T19:17:29Z</dcterms:modified>
</cp:coreProperties>
</file>