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6DA2-8FED-4E71-A328-5853255D47AB}" type="datetimeFigureOut">
              <a:rPr lang="en-GB" smtClean="0"/>
              <a:t>7.6.19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D507-E2AB-41C0-8A3C-BBDBEE7AA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673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6DA2-8FED-4E71-A328-5853255D47AB}" type="datetimeFigureOut">
              <a:rPr lang="en-GB" smtClean="0"/>
              <a:t>7.6.19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D507-E2AB-41C0-8A3C-BBDBEE7AA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485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6DA2-8FED-4E71-A328-5853255D47AB}" type="datetimeFigureOut">
              <a:rPr lang="en-GB" smtClean="0"/>
              <a:t>7.6.19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D507-E2AB-41C0-8A3C-BBDBEE7AA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19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6DA2-8FED-4E71-A328-5853255D47AB}" type="datetimeFigureOut">
              <a:rPr lang="en-GB" smtClean="0"/>
              <a:t>7.6.19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D507-E2AB-41C0-8A3C-BBDBEE7AA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406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6DA2-8FED-4E71-A328-5853255D47AB}" type="datetimeFigureOut">
              <a:rPr lang="en-GB" smtClean="0"/>
              <a:t>7.6.19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D507-E2AB-41C0-8A3C-BBDBEE7AA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090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6DA2-8FED-4E71-A328-5853255D47AB}" type="datetimeFigureOut">
              <a:rPr lang="en-GB" smtClean="0"/>
              <a:t>7.6.19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D507-E2AB-41C0-8A3C-BBDBEE7AA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103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6DA2-8FED-4E71-A328-5853255D47AB}" type="datetimeFigureOut">
              <a:rPr lang="en-GB" smtClean="0"/>
              <a:t>7.6.19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D507-E2AB-41C0-8A3C-BBDBEE7AA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80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6DA2-8FED-4E71-A328-5853255D47AB}" type="datetimeFigureOut">
              <a:rPr lang="en-GB" smtClean="0"/>
              <a:t>7.6.19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D507-E2AB-41C0-8A3C-BBDBEE7AA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795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6DA2-8FED-4E71-A328-5853255D47AB}" type="datetimeFigureOut">
              <a:rPr lang="en-GB" smtClean="0"/>
              <a:t>7.6.19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D507-E2AB-41C0-8A3C-BBDBEE7AA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332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6DA2-8FED-4E71-A328-5853255D47AB}" type="datetimeFigureOut">
              <a:rPr lang="en-GB" smtClean="0"/>
              <a:t>7.6.19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D507-E2AB-41C0-8A3C-BBDBEE7AA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88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6DA2-8FED-4E71-A328-5853255D47AB}" type="datetimeFigureOut">
              <a:rPr lang="en-GB" smtClean="0"/>
              <a:t>7.6.19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D507-E2AB-41C0-8A3C-BBDBEE7AA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75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C6DA2-8FED-4E71-A328-5853255D47AB}" type="datetimeFigureOut">
              <a:rPr lang="en-GB" smtClean="0"/>
              <a:t>7.6.19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DD507-E2AB-41C0-8A3C-BBDBEE7AA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109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84622" y="0"/>
            <a:ext cx="8959378" cy="1052736"/>
            <a:chOff x="184622" y="0"/>
            <a:chExt cx="8959378" cy="1052736"/>
          </a:xfrm>
        </p:grpSpPr>
        <p:sp>
          <p:nvSpPr>
            <p:cNvPr id="4" name="Rectangle 3"/>
            <p:cNvSpPr/>
            <p:nvPr/>
          </p:nvSpPr>
          <p:spPr>
            <a:xfrm>
              <a:off x="1115616" y="0"/>
              <a:ext cx="8028384" cy="105273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6" name="Picture 2" descr="\\Server-pc\skupovi\2018\UZPS\uzps logo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622" y="116632"/>
              <a:ext cx="786978" cy="792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Rectangle 7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511652"/>
            <a:ext cx="9144000" cy="288032"/>
          </a:xfrm>
        </p:spPr>
        <p:txBody>
          <a:bodyPr>
            <a:normAutofit/>
          </a:bodyPr>
          <a:lstStyle/>
          <a:p>
            <a:r>
              <a:rPr lang="pl-PL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10-12. oktobar 2019, Hotel Royal, Banja Koviljača, Srbija</a:t>
            </a:r>
            <a:endParaRPr lang="en-GB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6" y="2924944"/>
            <a:ext cx="76688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>
                <a:latin typeface="Garamond" panose="02020404030301010803" pitchFamily="18" charset="0"/>
              </a:rPr>
              <a:t>NASLOV RADA / PAPER TITLE</a:t>
            </a:r>
          </a:p>
          <a:p>
            <a:endParaRPr lang="sr-Latn-RS" dirty="0">
              <a:latin typeface="Garamond" panose="02020404030301010803" pitchFamily="18" charset="0"/>
            </a:endParaRPr>
          </a:p>
          <a:p>
            <a:r>
              <a:rPr lang="sr-Latn-RS" dirty="0" smtClean="0">
                <a:latin typeface="Garamond" panose="02020404030301010803" pitchFamily="18" charset="0"/>
              </a:rPr>
              <a:t>Autori / Authors: Ime Prezime, Organizacija / Name Surname, Organization</a:t>
            </a: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115616" y="164926"/>
            <a:ext cx="7668852" cy="743794"/>
          </a:xfrm>
          <a:prstGeom prst="rect">
            <a:avLst/>
          </a:prstGeom>
        </p:spPr>
        <p:txBody>
          <a:bodyPr lIns="370332" tIns="185166" rIns="370332" bIns="185166" anchor="ctr"/>
          <a:lstStyle>
            <a:lvl1pPr algn="ctr" defTabSz="3703320" rtl="0" eaLnBrk="1" latinLnBrk="0" hangingPunct="1">
              <a:spcBef>
                <a:spcPct val="0"/>
              </a:spcBef>
              <a:buNone/>
              <a:defRPr sz="17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sr-Latn-R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I Međunarodni simpozijum Udruženja zdravstvenih profesionalaca Srbije </a:t>
            </a:r>
            <a:br>
              <a:rPr lang="sr-Latn-R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</a:br>
            <a:r>
              <a:rPr lang="sr-Latn-R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"Bol kao medicinski, biološki, psihološki, sociološki i kulturološki fenomen"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686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84622" y="0"/>
            <a:ext cx="8959378" cy="1052736"/>
            <a:chOff x="184622" y="0"/>
            <a:chExt cx="8959378" cy="1052736"/>
          </a:xfrm>
        </p:grpSpPr>
        <p:sp>
          <p:nvSpPr>
            <p:cNvPr id="4" name="Rectangle 3"/>
            <p:cNvSpPr/>
            <p:nvPr/>
          </p:nvSpPr>
          <p:spPr>
            <a:xfrm>
              <a:off x="1115616" y="0"/>
              <a:ext cx="8028384" cy="105273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6" name="Picture 2" descr="\\Server-pc\skupovi\2018\UZPS\uzps logo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622" y="116632"/>
              <a:ext cx="786978" cy="792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Rectangle 7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511652"/>
            <a:ext cx="9144000" cy="288032"/>
          </a:xfrm>
        </p:spPr>
        <p:txBody>
          <a:bodyPr>
            <a:normAutofit/>
          </a:bodyPr>
          <a:lstStyle/>
          <a:p>
            <a:r>
              <a:rPr lang="pl-PL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10-12. </a:t>
            </a:r>
            <a:r>
              <a:rPr lang="pl-PL" sz="120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oktobar 2019, Hotel Royal, Banja Koviljača, Srbija</a:t>
            </a:r>
            <a:endParaRPr lang="en-GB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1196752"/>
            <a:ext cx="78488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RS" sz="2200" b="1" dirty="0" smtClean="0">
                <a:latin typeface="Garamond" panose="02020404030301010803" pitchFamily="18" charset="0"/>
              </a:rPr>
              <a:t>Uvod / Introduction</a:t>
            </a:r>
            <a:endParaRPr lang="en-GB" sz="2200" b="1" dirty="0">
              <a:latin typeface="Garamond" panose="020204040303010108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1844824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sr-Latn-RS" dirty="0" smtClean="0">
                <a:latin typeface="Garamond" panose="02020404030301010803" pitchFamily="18" charset="0"/>
              </a:rPr>
              <a:t>Text...</a:t>
            </a:r>
            <a:endParaRPr lang="sr-Latn-RS" dirty="0">
              <a:latin typeface="Garamond" panose="02020404030301010803" pitchFamily="18" charset="0"/>
            </a:endParaRP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sr-Latn-RS" dirty="0" smtClean="0">
                <a:latin typeface="Garamond" panose="02020404030301010803" pitchFamily="18" charset="0"/>
              </a:rPr>
              <a:t>Text...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sr-Latn-RS" dirty="0" smtClean="0">
                <a:latin typeface="Garamond" panose="02020404030301010803" pitchFamily="18" charset="0"/>
              </a:rPr>
              <a:t>Text...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sr-Latn-RS" dirty="0" smtClean="0">
                <a:latin typeface="Garamond" panose="02020404030301010803" pitchFamily="18" charset="0"/>
              </a:rPr>
              <a:t>Text...</a:t>
            </a:r>
            <a:endParaRPr lang="sr-Latn-RS" dirty="0">
              <a:latin typeface="Garamond" panose="02020404030301010803" pitchFamily="18" charset="0"/>
            </a:endParaRP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sr-Latn-RS" dirty="0" smtClean="0">
                <a:latin typeface="Garamond" panose="02020404030301010803" pitchFamily="18" charset="0"/>
              </a:rPr>
              <a:t>Text...</a:t>
            </a: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115616" y="164926"/>
            <a:ext cx="7668852" cy="743794"/>
          </a:xfrm>
          <a:prstGeom prst="rect">
            <a:avLst/>
          </a:prstGeom>
        </p:spPr>
        <p:txBody>
          <a:bodyPr lIns="370332" tIns="185166" rIns="370332" bIns="185166" anchor="ctr"/>
          <a:lstStyle>
            <a:lvl1pPr algn="ctr" defTabSz="3703320" rtl="0" eaLnBrk="1" latinLnBrk="0" hangingPunct="1">
              <a:spcBef>
                <a:spcPct val="0"/>
              </a:spcBef>
              <a:buNone/>
              <a:defRPr sz="17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sr-Latn-R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I Međunarodni simpozijum Udruženja zdravstvenih profesionalaca Srbije </a:t>
            </a:r>
            <a:br>
              <a:rPr lang="sr-Latn-R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</a:br>
            <a:r>
              <a:rPr lang="sr-Latn-R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"Bol kao medicinski, biološki, psihološki, sociološki i kulturološki fenomen"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18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69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Marko</dc:creator>
  <cp:lastModifiedBy>Marko</cp:lastModifiedBy>
  <cp:revision>10</cp:revision>
  <dcterms:created xsi:type="dcterms:W3CDTF">2018-05-04T12:09:31Z</dcterms:created>
  <dcterms:modified xsi:type="dcterms:W3CDTF">2019-06-07T15:49:14Z</dcterms:modified>
</cp:coreProperties>
</file>